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sldIdLst>
    <p:sldId id="256" r:id="rId5"/>
    <p:sldId id="257" r:id="rId6"/>
    <p:sldId id="258" r:id="rId7"/>
    <p:sldId id="261" r:id="rId8"/>
    <p:sldId id="262" r:id="rId9"/>
    <p:sldId id="263" r:id="rId10"/>
    <p:sldId id="259" r:id="rId11"/>
    <p:sldId id="264" r:id="rId12"/>
    <p:sldId id="265" r:id="rId13"/>
    <p:sldId id="266" r:id="rId14"/>
    <p:sldId id="260" r:id="rId15"/>
    <p:sldId id="268" r:id="rId16"/>
    <p:sldId id="267" r:id="rId17"/>
    <p:sldId id="271" r:id="rId18"/>
    <p:sldId id="272" r:id="rId19"/>
    <p:sldId id="269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B9E203-C00B-4B39-BFC8-C3338DC8AF1C}" v="27" dt="2021-02-02T08:10:15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a Vega" userId="7492439d-766e-4727-aff1-88ce47a814b6" providerId="ADAL" clId="{DBB9E203-C00B-4B39-BFC8-C3338DC8AF1C}"/>
    <pc:docChg chg="custSel addSld modSld">
      <pc:chgData name="Tonya Vega" userId="7492439d-766e-4727-aff1-88ce47a814b6" providerId="ADAL" clId="{DBB9E203-C00B-4B39-BFC8-C3338DC8AF1C}" dt="2021-02-02T08:14:05.623" v="422" actId="1076"/>
      <pc:docMkLst>
        <pc:docMk/>
      </pc:docMkLst>
      <pc:sldChg chg="addSp modSp mod">
        <pc:chgData name="Tonya Vega" userId="7492439d-766e-4727-aff1-88ce47a814b6" providerId="ADAL" clId="{DBB9E203-C00B-4B39-BFC8-C3338DC8AF1C}" dt="2021-02-02T08:04:07.432" v="301" actId="1076"/>
        <pc:sldMkLst>
          <pc:docMk/>
          <pc:sldMk cId="2948316455" sldId="274"/>
        </pc:sldMkLst>
        <pc:spChg chg="mod">
          <ac:chgData name="Tonya Vega" userId="7492439d-766e-4727-aff1-88ce47a814b6" providerId="ADAL" clId="{DBB9E203-C00B-4B39-BFC8-C3338DC8AF1C}" dt="2021-02-02T08:04:07.432" v="301" actId="1076"/>
          <ac:spMkLst>
            <pc:docMk/>
            <pc:sldMk cId="2948316455" sldId="274"/>
            <ac:spMk id="4" creationId="{8E9E516D-8EE8-4FB7-AB2E-55D00271F46C}"/>
          </ac:spMkLst>
        </pc:spChg>
        <pc:spChg chg="mod">
          <ac:chgData name="Tonya Vega" userId="7492439d-766e-4727-aff1-88ce47a814b6" providerId="ADAL" clId="{DBB9E203-C00B-4B39-BFC8-C3338DC8AF1C}" dt="2021-02-02T07:56:23.137" v="299" actId="20577"/>
          <ac:spMkLst>
            <pc:docMk/>
            <pc:sldMk cId="2948316455" sldId="274"/>
            <ac:spMk id="6" creationId="{39ABD826-04BD-4CE7-BAC3-3F153D11D90C}"/>
          </ac:spMkLst>
        </pc:spChg>
        <pc:picChg chg="add mod">
          <ac:chgData name="Tonya Vega" userId="7492439d-766e-4727-aff1-88ce47a814b6" providerId="ADAL" clId="{DBB9E203-C00B-4B39-BFC8-C3338DC8AF1C}" dt="2021-02-02T08:04:03.608" v="300" actId="1076"/>
          <ac:picMkLst>
            <pc:docMk/>
            <pc:sldMk cId="2948316455" sldId="274"/>
            <ac:picMk id="3" creationId="{37E070A9-D4B8-409D-B264-087E64CC88E2}"/>
          </ac:picMkLst>
        </pc:picChg>
        <pc:picChg chg="mod">
          <ac:chgData name="Tonya Vega" userId="7492439d-766e-4727-aff1-88ce47a814b6" providerId="ADAL" clId="{DBB9E203-C00B-4B39-BFC8-C3338DC8AF1C}" dt="2021-02-02T08:04:03.608" v="300" actId="1076"/>
          <ac:picMkLst>
            <pc:docMk/>
            <pc:sldMk cId="2948316455" sldId="274"/>
            <ac:picMk id="5" creationId="{85C54377-8FB1-420F-9D9C-622FCC79CA6C}"/>
          </ac:picMkLst>
        </pc:picChg>
        <pc:picChg chg="mod">
          <ac:chgData name="Tonya Vega" userId="7492439d-766e-4727-aff1-88ce47a814b6" providerId="ADAL" clId="{DBB9E203-C00B-4B39-BFC8-C3338DC8AF1C}" dt="2021-02-02T08:04:03.608" v="300" actId="1076"/>
          <ac:picMkLst>
            <pc:docMk/>
            <pc:sldMk cId="2948316455" sldId="274"/>
            <ac:picMk id="7" creationId="{1169FE1D-CEDC-47CE-AF48-C3EDFE30F58C}"/>
          </ac:picMkLst>
        </pc:picChg>
      </pc:sldChg>
      <pc:sldChg chg="addSp delSp modSp add mod">
        <pc:chgData name="Tonya Vega" userId="7492439d-766e-4727-aff1-88ce47a814b6" providerId="ADAL" clId="{DBB9E203-C00B-4B39-BFC8-C3338DC8AF1C}" dt="2021-02-02T08:14:05.623" v="422" actId="1076"/>
        <pc:sldMkLst>
          <pc:docMk/>
          <pc:sldMk cId="3512490683" sldId="275"/>
        </pc:sldMkLst>
        <pc:spChg chg="mod">
          <ac:chgData name="Tonya Vega" userId="7492439d-766e-4727-aff1-88ce47a814b6" providerId="ADAL" clId="{DBB9E203-C00B-4B39-BFC8-C3338DC8AF1C}" dt="2021-02-02T08:10:15.320" v="416" actId="20577"/>
          <ac:spMkLst>
            <pc:docMk/>
            <pc:sldMk cId="3512490683" sldId="275"/>
            <ac:spMk id="6" creationId="{39ABD826-04BD-4CE7-BAC3-3F153D11D90C}"/>
          </ac:spMkLst>
        </pc:spChg>
        <pc:picChg chg="del">
          <ac:chgData name="Tonya Vega" userId="7492439d-766e-4727-aff1-88ce47a814b6" providerId="ADAL" clId="{DBB9E203-C00B-4B39-BFC8-C3338DC8AF1C}" dt="2021-02-02T08:07:50.408" v="303" actId="478"/>
          <ac:picMkLst>
            <pc:docMk/>
            <pc:sldMk cId="3512490683" sldId="275"/>
            <ac:picMk id="3" creationId="{37E070A9-D4B8-409D-B264-087E64CC88E2}"/>
          </ac:picMkLst>
        </pc:picChg>
        <pc:picChg chg="del">
          <ac:chgData name="Tonya Vega" userId="7492439d-766e-4727-aff1-88ce47a814b6" providerId="ADAL" clId="{DBB9E203-C00B-4B39-BFC8-C3338DC8AF1C}" dt="2021-02-02T08:07:51.728" v="304" actId="478"/>
          <ac:picMkLst>
            <pc:docMk/>
            <pc:sldMk cId="3512490683" sldId="275"/>
            <ac:picMk id="5" creationId="{85C54377-8FB1-420F-9D9C-622FCC79CA6C}"/>
          </ac:picMkLst>
        </pc:picChg>
        <pc:picChg chg="del">
          <ac:chgData name="Tonya Vega" userId="7492439d-766e-4727-aff1-88ce47a814b6" providerId="ADAL" clId="{DBB9E203-C00B-4B39-BFC8-C3338DC8AF1C}" dt="2021-02-02T08:07:53.015" v="305" actId="478"/>
          <ac:picMkLst>
            <pc:docMk/>
            <pc:sldMk cId="3512490683" sldId="275"/>
            <ac:picMk id="7" creationId="{1169FE1D-CEDC-47CE-AF48-C3EDFE30F58C}"/>
          </ac:picMkLst>
        </pc:picChg>
        <pc:picChg chg="add mod">
          <ac:chgData name="Tonya Vega" userId="7492439d-766e-4727-aff1-88ce47a814b6" providerId="ADAL" clId="{DBB9E203-C00B-4B39-BFC8-C3338DC8AF1C}" dt="2021-02-02T08:07:57.336" v="308" actId="1076"/>
          <ac:picMkLst>
            <pc:docMk/>
            <pc:sldMk cId="3512490683" sldId="275"/>
            <ac:picMk id="8" creationId="{28A2987E-4B32-496A-90D3-3B561F319EA0}"/>
          </ac:picMkLst>
        </pc:picChg>
        <pc:picChg chg="add del mod">
          <ac:chgData name="Tonya Vega" userId="7492439d-766e-4727-aff1-88ce47a814b6" providerId="ADAL" clId="{DBB9E203-C00B-4B39-BFC8-C3338DC8AF1C}" dt="2021-02-02T08:13:48.503" v="417" actId="478"/>
          <ac:picMkLst>
            <pc:docMk/>
            <pc:sldMk cId="3512490683" sldId="275"/>
            <ac:picMk id="10" creationId="{9B7AE52D-F87A-4D66-8EBC-B0A02D2D6D9F}"/>
          </ac:picMkLst>
        </pc:picChg>
        <pc:picChg chg="add mod">
          <ac:chgData name="Tonya Vega" userId="7492439d-766e-4727-aff1-88ce47a814b6" providerId="ADAL" clId="{DBB9E203-C00B-4B39-BFC8-C3338DC8AF1C}" dt="2021-02-02T08:14:05.623" v="422" actId="1076"/>
          <ac:picMkLst>
            <pc:docMk/>
            <pc:sldMk cId="3512490683" sldId="275"/>
            <ac:picMk id="12" creationId="{FE0245AE-78C5-4AC7-8D3E-F28A65F9C9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9B824-ACB5-48E5-A82F-AD86B0ADD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CCNEE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메뉴얼</a:t>
            </a:r>
          </a:p>
        </p:txBody>
      </p:sp>
    </p:spTree>
    <p:extLst>
      <p:ext uri="{BB962C8B-B14F-4D97-AF65-F5344CB8AC3E}">
        <p14:creationId xmlns:p14="http://schemas.microsoft.com/office/powerpoint/2010/main" val="228189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상점에서의 구매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구매버튼을 클릭하면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알림 창이 나타나고 보유한 포인트에 따라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아이템을 구매할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6353578" y="3995671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B79B9-27F1-43CF-AA35-DD50D3A9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20" y="2816731"/>
            <a:ext cx="5350865" cy="26359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823D38-25DD-43A8-9895-CD20338F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862" y="3534638"/>
            <a:ext cx="4238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842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테마를 클릭해 게임에 입장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D02B56-2DCE-4790-920C-4A1E9A16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02" y="2709476"/>
            <a:ext cx="4899712" cy="25473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647188" y="3983154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1FA69-EC9D-437F-A9C7-DA82E17F2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10" y="2873356"/>
            <a:ext cx="5335564" cy="221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4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422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점검 중인 테마를 클릭하면 현재 점검 중이라는 알림 창이 뜨고 게임에 입장할 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없다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576552" y="4029145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1FA69-EC9D-437F-A9C7-DA82E17F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6" y="3290481"/>
            <a:ext cx="4888208" cy="20334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BCE066-E0B2-4B99-92F3-A478EE24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318" y="2382590"/>
            <a:ext cx="5295382" cy="348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422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준비 화면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테마를 클릭해 게임에 입장한다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대기 인원이 채팅을 할 수 있으며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참가자 전원이 레디 버튼을 누르면 게임이 시작된다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572061" y="4143742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1FA69-EC9D-437F-A9C7-DA82E17F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2" y="3290482"/>
            <a:ext cx="4770684" cy="1984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450E19-1060-420F-A866-05954820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87" y="2566115"/>
            <a:ext cx="52414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42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플레이 화면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중에 아이템과 힌트를 얻으면 알림 창이 뜨고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인벤토리에 저장할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6356319" y="4283462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D5CD5-D576-49EC-8C89-F251E794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0" y="2392525"/>
            <a:ext cx="4700236" cy="4143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85DB37-3ABB-448A-A1E6-2A65AC6F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96" y="2123045"/>
            <a:ext cx="3473940" cy="9723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957404-5593-4933-9607-33184C94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196" y="3327087"/>
            <a:ext cx="3473940" cy="30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42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플레이 화면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게임에서 얻은 힌트로 방을 나갈 수 있는 비밀번호를 입력하여 탈출한다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814812" y="4325535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D5CD5-D576-49EC-8C89-F251E794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1" y="2431162"/>
            <a:ext cx="4473534" cy="3943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EB266E-ED80-4DE5-B353-1A6469C6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237" y="2382194"/>
            <a:ext cx="4473534" cy="39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6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42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종료 화면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아이템 사용을 눌러 보유한 아이템을 사용할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830639" y="4260643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397BC5-7371-4B6D-94F0-070DC327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4" y="2336403"/>
            <a:ext cx="4349936" cy="38484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76F515-81E5-4355-AB4B-A8DFFDFF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19" y="2125377"/>
            <a:ext cx="3570571" cy="31209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B54376-7610-463B-9691-0E2924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19" y="5441655"/>
            <a:ext cx="3570571" cy="10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42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종료 화면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신고버튼을 눌러 불량 회원을 신고할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사진을 삽입할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633795" y="4260641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397BC5-7371-4B6D-94F0-070DC327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4" y="2336403"/>
            <a:ext cx="4349936" cy="3848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68E5D-28C4-44B9-9521-FB699BBD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68" y="2582612"/>
            <a:ext cx="4955933" cy="335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질문 게시판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왼쪽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네비의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질문게시판을 클릭하여 이동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3869727" y="4130558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03CE05-2CB0-4F69-88D7-B3F97B07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18" y="2266034"/>
            <a:ext cx="2100688" cy="4285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69FE1D-CEDC-47CE-AF48-C3EDFE30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04" y="2644711"/>
            <a:ext cx="6615448" cy="32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3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질문 게시판 상세조회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 제목을 클릭하면 질문 글을 상세 조회할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836276" y="4229806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69FE1D-CEDC-47CE-AF48-C3EDFE30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68" y="3123420"/>
            <a:ext cx="4622680" cy="2280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C54377-8FB1-420F-9D9C-622FCC79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80" y="1753858"/>
            <a:ext cx="4992350" cy="22804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E070A9-D4B8-409D-B264-087E64CC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262" y="4081312"/>
            <a:ext cx="2945385" cy="264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3" y="321733"/>
            <a:ext cx="817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페이지</a:t>
            </a:r>
            <a:endParaRPr lang="en-US" altLang="ko-KR" sz="2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초기 접속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EE6C11-3391-432A-A684-951AFDC2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430" y="610711"/>
            <a:ext cx="5420835" cy="2818289"/>
          </a:xfrm>
          <a:prstGeom prst="rect">
            <a:avLst/>
          </a:prstGeom>
        </p:spPr>
      </p:pic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8506A01D-6145-41D3-92ED-E6EC91722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616340"/>
              </p:ext>
            </p:extLst>
          </p:nvPr>
        </p:nvGraphicFramePr>
        <p:xfrm>
          <a:off x="245533" y="2350344"/>
          <a:ext cx="5420836" cy="354103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48416">
                  <a:extLst>
                    <a:ext uri="{9D8B030D-6E8A-4147-A177-3AD203B41FA5}">
                      <a16:colId xmlns:a16="http://schemas.microsoft.com/office/drawing/2014/main" val="750569042"/>
                    </a:ext>
                  </a:extLst>
                </a:gridCol>
                <a:gridCol w="4172420">
                  <a:extLst>
                    <a:ext uri="{9D8B030D-6E8A-4147-A177-3AD203B41FA5}">
                      <a16:colId xmlns:a16="http://schemas.microsoft.com/office/drawing/2014/main" val="389451321"/>
                    </a:ext>
                  </a:extLst>
                </a:gridCol>
              </a:tblGrid>
              <a:tr h="477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화면</a:t>
                      </a:r>
                    </a:p>
                  </a:txBody>
                  <a:tcPr>
                    <a:solidFill>
                      <a:srgbClr val="F3C62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78695"/>
                  </a:ext>
                </a:extLst>
              </a:tr>
              <a:tr h="48459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메뉴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(home,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공지사항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질문게시판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상점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이벤트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74016"/>
                  </a:ext>
                </a:extLst>
              </a:tr>
              <a:tr h="48459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진행중인 이벤트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78830"/>
                  </a:ext>
                </a:extLst>
              </a:tr>
              <a:tr h="48459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공지사항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847316"/>
                  </a:ext>
                </a:extLst>
              </a:tr>
              <a:tr h="48459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테마 별 게임 입장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404841"/>
                  </a:ext>
                </a:extLst>
              </a:tr>
              <a:tr h="48459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테마 별 게임 랭킹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21567"/>
                  </a:ext>
                </a:extLst>
              </a:tr>
              <a:tr h="48459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금주의 핫 아이템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39014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630AC90A-C1CA-454A-A411-26AE4C27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430" y="3565675"/>
            <a:ext cx="5420835" cy="26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0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질문 게시판 검색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제목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제목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작성자로 검색할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836276" y="4229806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A2987E-4B32-496A-90D3-3B561F31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7" y="2823479"/>
            <a:ext cx="5203223" cy="28126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0245AE-78C5-4AC7-8D3E-F28A65F9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60" y="3025707"/>
            <a:ext cx="5144619" cy="24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9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마이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보유한 포인트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플레이 기록과 날짜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구매한 아이템을 조회할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 정보 수정을 클릭하면 정보수정 페이지로 이동한다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130814" y="4090764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FFE832-B064-42CE-8FD6-2029ACB2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91" y="2244442"/>
            <a:ext cx="5405763" cy="3970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69424-472C-4280-B26C-5F706551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3" y="2477206"/>
            <a:ext cx="415924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마이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회원탈퇴 클릭 시 비밀번호를 재확인 하는 알림 창이 뜬다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950277" y="4229806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769424-472C-4280-B26C-5F706551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76" y="2477206"/>
            <a:ext cx="4159242" cy="3505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0D24F3-40F5-4236-92E6-EAF6A00E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84" y="3429000"/>
            <a:ext cx="4159242" cy="15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8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35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회원관리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로그인 시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네비에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ADMIN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영역이 보이며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회원관리 페이지로 이동할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4088896" y="3963864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1E6EFC-F88E-4532-A784-359CAF34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30" y="1845936"/>
            <a:ext cx="2329804" cy="4690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43FB4-19BA-4A65-B5BA-0814D1E0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06" y="2218415"/>
            <a:ext cx="6251712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8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53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회원관리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회원의 이름을 클릭하면 회원의 상세조회가 가능하다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회원의 블랙 여부를 결정할 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571396" y="4164663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943FB4-19BA-4A65-B5BA-0814D1E0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3" y="2574889"/>
            <a:ext cx="4911609" cy="3179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A129B-A021-4358-A686-620B1CAF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8" y="3276165"/>
            <a:ext cx="5520268" cy="18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6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53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신고 게시판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 로그인 시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네비에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ADMIN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영역이 보이며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신고 게시판으로 이동할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4236501" y="3999641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B215A8-55C9-49EF-B8E6-BAD80F89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0" y="1925776"/>
            <a:ext cx="2248706" cy="44777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8B01FE-3291-4991-A617-D6A004E7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964" y="2380226"/>
            <a:ext cx="5924967" cy="37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6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53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신고 게시판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글의 제목을 누르면 신고 글의 상세조회를 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신고 당한 회원과 첨부된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사진을 조회할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728952" y="3989836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B01FE-3291-4991-A617-D6A004E7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2" y="2327278"/>
            <a:ext cx="5019554" cy="3157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E0797A-9795-4AFD-AD50-4421ECAC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66" y="2878909"/>
            <a:ext cx="5285379" cy="22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1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53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로그아웃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된 회원은 로그아웃을 클릭하여 로그아웃을 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568084" y="3905563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56717D-DE84-4161-840D-4876F6F9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90" y="1691355"/>
            <a:ext cx="2299122" cy="4706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53720-F12E-4F48-8E17-1BB7E368A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529" y="1691355"/>
            <a:ext cx="2319961" cy="47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842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메인에서 이벤트 조회 후 이벤트 게시판으로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B47479-CF1E-4580-8856-A77FAB8E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87" y="2517963"/>
            <a:ext cx="5179625" cy="2547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D02B56-2DCE-4790-920C-4A1E9A16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8" y="2517962"/>
            <a:ext cx="4899712" cy="25473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638364" y="3791640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6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953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이벤트 상세조회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배너를 클릭하면 진행 중인 이벤트의 상세정보를 조회할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B47479-CF1E-4580-8856-A77FAB8E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93" y="2758422"/>
            <a:ext cx="5179625" cy="25473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6214533" y="3893058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4D944-31A9-496B-B85C-D6689B23D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96" y="2637962"/>
            <a:ext cx="4269925" cy="27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왼쪽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네비의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Login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또는 게임 입장을 클릭하면 로그인 페이지로 이동한다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7137321" y="3880483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1FA69-EC9D-437F-A9C7-DA82E17F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74" y="3002596"/>
            <a:ext cx="4889078" cy="20338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03CE05-2CB0-4F69-88D7-B3F97B07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2238029"/>
            <a:ext cx="1610319" cy="3284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8E036B-4CC7-4E50-8E31-201AD5D76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279" y="2305024"/>
            <a:ext cx="413358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6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회원가입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왼쪽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네비의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Join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클릭하면 회원가입 페이지로 이동한다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4577883" y="4037061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03CE05-2CB0-4F69-88D7-B3F97B07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79" y="2213736"/>
            <a:ext cx="2100688" cy="4285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0F261A-DA57-4927-A874-662C3DA9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3736"/>
            <a:ext cx="4889066" cy="42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842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페이지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메인에서 공지사항 조회 후 공지사항 게시판으로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D02B56-2DCE-4790-920C-4A1E9A16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8" y="2924362"/>
            <a:ext cx="4899712" cy="25473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689164" y="4198040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94C93C-612E-45D4-BB3C-455EBF31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26" y="2924362"/>
            <a:ext cx="5204396" cy="25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122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공지사항 상세조회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 제목을 클릭하면 공지사항의 상세내용을 조회할 수 있다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5689164" y="4198040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94C93C-612E-45D4-BB3C-455EBF31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3" y="3063403"/>
            <a:ext cx="5204396" cy="25473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FF70F7-DD40-4631-A001-0548033B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60" y="2447886"/>
            <a:ext cx="5350739" cy="35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ABD826-04BD-4CE7-BAC3-3F153D11D90C}"/>
              </a:ext>
            </a:extLst>
          </p:cNvPr>
          <p:cNvSpPr txBox="1"/>
          <p:nvPr/>
        </p:nvSpPr>
        <p:spPr>
          <a:xfrm>
            <a:off x="220132" y="321733"/>
            <a:ext cx="104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이름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상점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왼쪽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네비의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상점을 클릭하여 상점 페이지로 이동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9E516D-8EE8-4FB7-AB2E-55D00271F46C}"/>
              </a:ext>
            </a:extLst>
          </p:cNvPr>
          <p:cNvSpPr/>
          <p:nvPr/>
        </p:nvSpPr>
        <p:spPr>
          <a:xfrm>
            <a:off x="3869727" y="4130558"/>
            <a:ext cx="519448" cy="278084"/>
          </a:xfrm>
          <a:prstGeom prst="rightArrow">
            <a:avLst/>
          </a:prstGeom>
          <a:solidFill>
            <a:srgbClr val="F3C6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03CE05-2CB0-4F69-88D7-B3F97B07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18" y="2266034"/>
            <a:ext cx="2100688" cy="42852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8B79B9-27F1-43CF-AA35-DD50D3A9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79" y="2725212"/>
            <a:ext cx="6363969" cy="31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32352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D84C78042014296ECFDBB9A75D5CA" ma:contentTypeVersion="2" ma:contentTypeDescription="Create a new document." ma:contentTypeScope="" ma:versionID="614bd8704773e8627d1cd312e05290be">
  <xsd:schema xmlns:xsd="http://www.w3.org/2001/XMLSchema" xmlns:xs="http://www.w3.org/2001/XMLSchema" xmlns:p="http://schemas.microsoft.com/office/2006/metadata/properties" xmlns:ns3="89ccc929-1ccd-4cc4-b3f0-8d5af2b110d4" targetNamespace="http://schemas.microsoft.com/office/2006/metadata/properties" ma:root="true" ma:fieldsID="b9603b4fee596440e45be685503519ec" ns3:_="">
    <xsd:import namespace="89ccc929-1ccd-4cc4-b3f0-8d5af2b110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cc929-1ccd-4cc4-b3f0-8d5af2b11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21B6F1-3ECE-474C-AE1C-84EC80B6C2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0438C9-521D-413C-9F01-16F5F71FB3CA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89ccc929-1ccd-4cc4-b3f0-8d5af2b110d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A97D3F-8B94-42D2-8956-AC61FAF436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ccc929-1ccd-4cc4-b3f0-8d5af2b110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212</TotalTime>
  <Words>531</Words>
  <Application>Microsoft Office PowerPoint</Application>
  <PresentationFormat>와이드스크린</PresentationFormat>
  <Paragraphs>86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Microsoft GothicNeo</vt:lpstr>
      <vt:lpstr>Arial</vt:lpstr>
      <vt:lpstr>Gill Sans MT</vt:lpstr>
      <vt:lpstr>소포</vt:lpstr>
      <vt:lpstr>CCNEE 사용자 메뉴얼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CCNEE 사용자 메뉴얼</dc:title>
  <dc:creator>Tonya Vega</dc:creator>
  <cp:lastModifiedBy>Tonya Vega</cp:lastModifiedBy>
  <cp:revision>15</cp:revision>
  <dcterms:created xsi:type="dcterms:W3CDTF">2021-02-02T05:02:59Z</dcterms:created>
  <dcterms:modified xsi:type="dcterms:W3CDTF">2021-02-05T00:05:48Z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0x010100A0FD84C78042014296ECFDBB9A75D5CA</vt:lpwstr>
  </property>
</Properties>
</file>